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Paper 3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2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specific examples and/or quotes to illustrate your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Anonymity helps participants to reveal more. </a:t>
            </a:r>
          </a:p>
          <a:p>
            <a:pPr marL="0" indent="0">
              <a:buNone/>
            </a:pPr>
            <a:r>
              <a:rPr lang="en-US" dirty="0"/>
              <a:t> For example, participants may feel uncomfortable answering the question, “Do you prefer a one night stand or commitment” if their identity was known. </a:t>
            </a:r>
            <a:endParaRPr lang="en-US" dirty="0" smtClean="0"/>
          </a:p>
          <a:p>
            <a:r>
              <a:rPr lang="en-US" dirty="0" smtClean="0"/>
              <a:t>The researchers could’ve asked leading questions. </a:t>
            </a:r>
          </a:p>
          <a:p>
            <a:pPr marL="0" indent="0">
              <a:buNone/>
            </a:pPr>
            <a:r>
              <a:rPr lang="en-US" dirty="0" smtClean="0"/>
              <a:t>For example asking participants to what extent they agree to the statement, “I consider myself a romantic person” might’ve activated stereotypical schemas in both genders so that girls felt the need to conform to being more romantic and boys not.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001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326</TotalTime>
  <Words>101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Advantage</vt:lpstr>
      <vt:lpstr>Paper 3 Practice</vt:lpstr>
      <vt:lpstr>Give specific examples and/or quotes to illustrate your 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2012-11-13T09:34:24Z</dcterms:created>
  <dcterms:modified xsi:type="dcterms:W3CDTF">2012-11-13T15:00:42Z</dcterms:modified>
</cp:coreProperties>
</file>